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73" r:id="rId4"/>
    <p:sldId id="272" r:id="rId5"/>
    <p:sldId id="261" r:id="rId6"/>
    <p:sldId id="274" r:id="rId7"/>
    <p:sldId id="262" r:id="rId8"/>
    <p:sldId id="275" r:id="rId9"/>
    <p:sldId id="263" r:id="rId10"/>
    <p:sldId id="276" r:id="rId11"/>
    <p:sldId id="264" r:id="rId12"/>
    <p:sldId id="283" r:id="rId13"/>
    <p:sldId id="265" r:id="rId14"/>
    <p:sldId id="277" r:id="rId15"/>
    <p:sldId id="266" r:id="rId16"/>
    <p:sldId id="278" r:id="rId17"/>
    <p:sldId id="267" r:id="rId18"/>
    <p:sldId id="279" r:id="rId19"/>
    <p:sldId id="268" r:id="rId20"/>
    <p:sldId id="280" r:id="rId21"/>
    <p:sldId id="269" r:id="rId22"/>
    <p:sldId id="281" r:id="rId23"/>
    <p:sldId id="270" r:id="rId24"/>
    <p:sldId id="282" r:id="rId25"/>
    <p:sldId id="271" r:id="rId26"/>
  </p:sldIdLst>
  <p:sldSz cx="18288000" cy="10287000"/>
  <p:notesSz cx="6858000" cy="9144000"/>
  <p:embeddedFontLst>
    <p:embeddedFont>
      <p:font typeface="Pretendard ExtraBold" panose="020B0600000101010101" charset="-127"/>
      <p:bold r:id="rId27"/>
    </p:embeddedFont>
    <p:embeddedFont>
      <p:font typeface="Pretendard SemiBold" panose="020B0600000101010101" charset="-127"/>
      <p:bold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95959"/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4" d="100"/>
          <a:sy n="44" d="100"/>
        </p:scale>
        <p:origin x="663" y="45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-2298700" y="1714500"/>
            <a:ext cx="7632700" cy="763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12954000" y="1714500"/>
            <a:ext cx="7632700" cy="763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0" y="1714500"/>
            <a:ext cx="7632700" cy="7632700"/>
          </a:xfrm>
          <a:prstGeom prst="rect">
            <a:avLst/>
          </a:prstGeom>
          <a:effectLst>
            <a:outerShdw blurRad="4057543" dir="2700000">
              <a:srgbClr val="00A2C2">
                <a:alpha val="30000"/>
              </a:srgbClr>
            </a:outerShdw>
          </a:effectLst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>
            <a:off x="-330200" y="850900"/>
            <a:ext cx="19380200" cy="25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852900" y="393700"/>
            <a:ext cx="1041400" cy="1778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7112000" y="6540500"/>
            <a:ext cx="4064000" cy="1104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7820"/>
              </a:lnSpc>
            </a:pPr>
            <a:r>
              <a:rPr lang="en-US" sz="3000" b="0" i="0" u="none" strike="noStrike" dirty="0">
                <a:solidFill>
                  <a:srgbClr val="4792BD">
                    <a:alpha val="70196"/>
                  </a:srgbClr>
                </a:solidFill>
                <a:latin typeface="Pretendard SemiBold"/>
              </a:rPr>
              <a:t>2021863026</a:t>
            </a:r>
          </a:p>
          <a:p>
            <a:pPr lvl="0" algn="ctr">
              <a:lnSpc>
                <a:spcPct val="127820"/>
              </a:lnSpc>
            </a:pPr>
            <a:r>
              <a:rPr lang="ko-KR" sz="3000" b="0" i="0" u="none" strike="noStrike" dirty="0">
                <a:solidFill>
                  <a:srgbClr val="4792BD">
                    <a:alpha val="70196"/>
                  </a:srgbClr>
                </a:solidFill>
                <a:ea typeface="Pretendard SemiBold"/>
              </a:rPr>
              <a:t>류연우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438900" y="4216400"/>
            <a:ext cx="5410200" cy="1905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08729"/>
              </a:lnSpc>
            </a:pPr>
            <a:r>
              <a:rPr lang="ko-KR" sz="5500" b="0" i="0" u="none" strike="noStrike" spc="-100" dirty="0">
                <a:solidFill>
                  <a:srgbClr val="595959"/>
                </a:solidFill>
                <a:ea typeface="Pretendard SemiBold"/>
              </a:rPr>
              <a:t>시스템프로그래밍</a:t>
            </a:r>
          </a:p>
          <a:p>
            <a:pPr lvl="0" algn="ctr">
              <a:lnSpc>
                <a:spcPct val="108729"/>
              </a:lnSpc>
            </a:pPr>
            <a:r>
              <a:rPr lang="en-US" sz="5500" b="0" i="0" u="none" strike="noStrike" spc="-100" dirty="0">
                <a:solidFill>
                  <a:srgbClr val="595959"/>
                </a:solidFill>
                <a:latin typeface="Pretendard SemiBold"/>
              </a:rPr>
              <a:t>1</a:t>
            </a:r>
            <a:r>
              <a:rPr lang="ko-KR" sz="5500" b="0" i="0" u="none" strike="noStrike" spc="-100" dirty="0">
                <a:solidFill>
                  <a:srgbClr val="595959"/>
                </a:solidFill>
                <a:ea typeface="Pretendard SemiBold"/>
              </a:rPr>
              <a:t>학기</a:t>
            </a:r>
            <a:r>
              <a:rPr lang="en-US" sz="5500" b="0" i="0" u="none" strike="noStrike" spc="-100" dirty="0">
                <a:solidFill>
                  <a:srgbClr val="595959"/>
                </a:solidFill>
                <a:latin typeface="Pretendard SemiBold"/>
              </a:rPr>
              <a:t> </a:t>
            </a:r>
            <a:r>
              <a:rPr lang="en-US" sz="5500" b="0" i="0" u="none" strike="noStrike" spc="-100" dirty="0" err="1">
                <a:solidFill>
                  <a:srgbClr val="595959"/>
                </a:solidFill>
                <a:latin typeface="Pretendard SemiBold"/>
              </a:rPr>
              <a:t>Github</a:t>
            </a:r>
            <a:endParaRPr lang="en-US" sz="5500" b="0" i="0" u="none" strike="noStrike" spc="-100" dirty="0">
              <a:solidFill>
                <a:srgbClr val="595959"/>
              </a:solidFill>
              <a:latin typeface="Pretendard Semi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B36830B-1B3E-6947-D6DE-BAF4370CFE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4EB83EED-9042-9256-9660-8C285F5A4008}"/>
              </a:ext>
            </a:extLst>
          </p:cNvPr>
          <p:cNvSpPr txBox="1"/>
          <p:nvPr/>
        </p:nvSpPr>
        <p:spPr>
          <a:xfrm>
            <a:off x="584200" y="1282700"/>
            <a:ext cx="2044700" cy="1333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7500" b="0" i="0" u="none" strike="noStrike" dirty="0">
                <a:solidFill>
                  <a:srgbClr val="00CFF8">
                    <a:alpha val="50196"/>
                  </a:srgbClr>
                </a:solidFill>
                <a:latin typeface="Pretendard ExtraBold"/>
              </a:rPr>
              <a:t>1.0</a:t>
            </a: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123DDB5F-7604-5CBB-573A-218037FF85F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-330200" y="850900"/>
            <a:ext cx="19380200" cy="254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208E4F35-F805-3D4F-4853-C91242FF23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52900" y="393700"/>
            <a:ext cx="1041400" cy="1778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1E3BA60-A1D3-CA31-2F72-5535BEB9DEFA}"/>
              </a:ext>
            </a:extLst>
          </p:cNvPr>
          <p:cNvSpPr txBox="1"/>
          <p:nvPr/>
        </p:nvSpPr>
        <p:spPr>
          <a:xfrm>
            <a:off x="8771141" y="190212"/>
            <a:ext cx="12121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rgbClr val="595959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0328</a:t>
            </a:r>
            <a:endParaRPr lang="ko-KR" altLang="en-US" sz="3200" dirty="0">
              <a:solidFill>
                <a:srgbClr val="595959"/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1CFBE51-7897-AC38-DCF9-6A1E480FE0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3600" y="3022600"/>
            <a:ext cx="16200000" cy="5642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2785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25E1C5D-256B-3B95-D9C7-E16783B331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D1ED51BD-6CC7-B240-AB1D-65241054F0B4}"/>
              </a:ext>
            </a:extLst>
          </p:cNvPr>
          <p:cNvSpPr txBox="1"/>
          <p:nvPr/>
        </p:nvSpPr>
        <p:spPr>
          <a:xfrm>
            <a:off x="584200" y="1282700"/>
            <a:ext cx="2044700" cy="1333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7500" b="0" i="0" u="none" strike="noStrike" dirty="0">
                <a:solidFill>
                  <a:srgbClr val="00CFF8">
                    <a:alpha val="50196"/>
                  </a:srgbClr>
                </a:solidFill>
                <a:latin typeface="Pretendard ExtraBold"/>
              </a:rPr>
              <a:t>1.5</a:t>
            </a: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DA6A30BA-C82D-99A1-4ECB-8686787EC2B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-330200" y="850900"/>
            <a:ext cx="19380200" cy="254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EDDABF59-207D-E9FD-62A3-F24DEC6B4B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52900" y="393700"/>
            <a:ext cx="1041400" cy="1778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5BF9D16-CD65-D153-8FFA-C8FE850D658A}"/>
              </a:ext>
            </a:extLst>
          </p:cNvPr>
          <p:cNvSpPr txBox="1"/>
          <p:nvPr/>
        </p:nvSpPr>
        <p:spPr>
          <a:xfrm>
            <a:off x="8771141" y="190212"/>
            <a:ext cx="12362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rgbClr val="595959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0404</a:t>
            </a:r>
            <a:endParaRPr lang="ko-KR" altLang="en-US" sz="3200" dirty="0">
              <a:solidFill>
                <a:srgbClr val="595959"/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E6E1B2F-86F0-0ED0-E7B5-B378C87226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2860" y="1485900"/>
            <a:ext cx="9712798" cy="8389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7958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234EC09-61B6-C7EB-C382-FFAF969A8D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64AA0429-0D47-AC1B-64C4-B10FC38A28E2}"/>
              </a:ext>
            </a:extLst>
          </p:cNvPr>
          <p:cNvSpPr txBox="1"/>
          <p:nvPr/>
        </p:nvSpPr>
        <p:spPr>
          <a:xfrm>
            <a:off x="584200" y="1282700"/>
            <a:ext cx="2044700" cy="1333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7500" b="0" i="0" u="none" strike="noStrike" dirty="0">
                <a:solidFill>
                  <a:srgbClr val="00CFF8">
                    <a:alpha val="50196"/>
                  </a:srgbClr>
                </a:solidFill>
                <a:latin typeface="Pretendard ExtraBold"/>
              </a:rPr>
              <a:t>1.5</a:t>
            </a: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614EEE57-3A38-7894-B4C5-71FDCBAA4C0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-330200" y="850900"/>
            <a:ext cx="19380200" cy="254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EE69A353-F9E5-4793-88A1-0DF7B495A5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52900" y="393700"/>
            <a:ext cx="1041400" cy="1778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4BCE0CC-04E1-80B4-26E0-DB9051CACE55}"/>
              </a:ext>
            </a:extLst>
          </p:cNvPr>
          <p:cNvSpPr txBox="1"/>
          <p:nvPr/>
        </p:nvSpPr>
        <p:spPr>
          <a:xfrm>
            <a:off x="8771141" y="190212"/>
            <a:ext cx="12362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rgbClr val="595959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0404</a:t>
            </a:r>
            <a:endParaRPr lang="ko-KR" altLang="en-US" sz="3200" dirty="0">
              <a:solidFill>
                <a:srgbClr val="595959"/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8DF5ADD-108B-A0DD-47BA-9C9567A35B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7000" y="2639434"/>
            <a:ext cx="15925800" cy="6390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0978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F8F7619-1237-FCEC-05BF-20A93DE957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5312BA40-23E7-1B87-E376-DAA16F2F54F0}"/>
              </a:ext>
            </a:extLst>
          </p:cNvPr>
          <p:cNvSpPr txBox="1"/>
          <p:nvPr/>
        </p:nvSpPr>
        <p:spPr>
          <a:xfrm>
            <a:off x="584200" y="1282700"/>
            <a:ext cx="2044700" cy="1333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7500" b="0" i="0" u="none" strike="noStrike" dirty="0">
                <a:solidFill>
                  <a:srgbClr val="00CFF8">
                    <a:alpha val="50196"/>
                  </a:srgbClr>
                </a:solidFill>
                <a:latin typeface="Pretendard ExtraBold"/>
              </a:rPr>
              <a:t>1.0</a:t>
            </a: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13B100D1-5C94-2848-4173-AF97C52C848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-330200" y="850900"/>
            <a:ext cx="19380200" cy="254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D5BE0772-8700-0AAB-CF82-3C57F6A338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52900" y="393700"/>
            <a:ext cx="1041400" cy="1778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96B7521-5933-92DA-398C-99B8EF89D965}"/>
              </a:ext>
            </a:extLst>
          </p:cNvPr>
          <p:cNvSpPr txBox="1"/>
          <p:nvPr/>
        </p:nvSpPr>
        <p:spPr>
          <a:xfrm>
            <a:off x="8771141" y="190212"/>
            <a:ext cx="10855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rgbClr val="595959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0411</a:t>
            </a:r>
            <a:endParaRPr lang="ko-KR" altLang="en-US" sz="3200" dirty="0">
              <a:solidFill>
                <a:srgbClr val="595959"/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4EB21FD-E4BF-2340-F518-5D498B9A3A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9110" y="1277257"/>
            <a:ext cx="8809615" cy="8653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8465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4050044-4AB6-7CFC-BD17-872ACC2982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C38406C1-D75F-F23E-E6F5-2DFE684B22C7}"/>
              </a:ext>
            </a:extLst>
          </p:cNvPr>
          <p:cNvSpPr txBox="1"/>
          <p:nvPr/>
        </p:nvSpPr>
        <p:spPr>
          <a:xfrm>
            <a:off x="584200" y="1282700"/>
            <a:ext cx="2044700" cy="1333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7500" b="0" i="0" u="none" strike="noStrike" dirty="0">
                <a:solidFill>
                  <a:srgbClr val="00CFF8">
                    <a:alpha val="50196"/>
                  </a:srgbClr>
                </a:solidFill>
                <a:latin typeface="Pretendard ExtraBold"/>
              </a:rPr>
              <a:t>1.0</a:t>
            </a: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AFF68DC3-AA18-B673-A02D-AFD502EA90E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-330200" y="850900"/>
            <a:ext cx="19380200" cy="254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35C4965D-8E72-233F-7488-8BCD94CDA2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52900" y="393700"/>
            <a:ext cx="1041400" cy="1778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098C692-4536-8933-1DE8-C04392282449}"/>
              </a:ext>
            </a:extLst>
          </p:cNvPr>
          <p:cNvSpPr txBox="1"/>
          <p:nvPr/>
        </p:nvSpPr>
        <p:spPr>
          <a:xfrm>
            <a:off x="8771141" y="190212"/>
            <a:ext cx="10855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rgbClr val="595959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0411</a:t>
            </a:r>
            <a:endParaRPr lang="ko-KR" altLang="en-US" sz="3200" dirty="0">
              <a:solidFill>
                <a:srgbClr val="595959"/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224383F-2DD3-A3A0-8B3A-1A0FA4B2B5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6930" y="2616200"/>
            <a:ext cx="16200000" cy="6910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703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2B743C0-05B5-5A0C-4769-7C83F61B99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BF2CF3FD-6D85-C750-37BE-2C6AC483B2EF}"/>
              </a:ext>
            </a:extLst>
          </p:cNvPr>
          <p:cNvSpPr txBox="1"/>
          <p:nvPr/>
        </p:nvSpPr>
        <p:spPr>
          <a:xfrm>
            <a:off x="584200" y="1282700"/>
            <a:ext cx="2044700" cy="1333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7500" b="0" i="0" u="none" strike="noStrike" dirty="0">
                <a:solidFill>
                  <a:srgbClr val="00CFF8">
                    <a:alpha val="50196"/>
                  </a:srgbClr>
                </a:solidFill>
                <a:latin typeface="Pretendard ExtraBold"/>
              </a:rPr>
              <a:t>1.0</a:t>
            </a: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192B9436-3D22-EDED-E75F-E233C8CE025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-330200" y="850900"/>
            <a:ext cx="19380200" cy="254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F6A59417-2452-8285-19F7-CC4F6D64E6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52900" y="393700"/>
            <a:ext cx="1041400" cy="1778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4766BFA-FB18-5EDF-02D9-30B92B0804DE}"/>
              </a:ext>
            </a:extLst>
          </p:cNvPr>
          <p:cNvSpPr txBox="1"/>
          <p:nvPr/>
        </p:nvSpPr>
        <p:spPr>
          <a:xfrm>
            <a:off x="8771141" y="190212"/>
            <a:ext cx="11576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rgbClr val="595959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0418</a:t>
            </a:r>
            <a:endParaRPr lang="ko-KR" altLang="en-US" sz="3200" dirty="0">
              <a:solidFill>
                <a:srgbClr val="595959"/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A2C28F7-7129-73D1-5E46-B4411A6E9E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3000" y="1155700"/>
            <a:ext cx="8811876" cy="8710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6780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8ECFE6D-2B9D-45EE-477A-2CBE898E52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0662CD10-2E29-C9FB-F797-F771AB1859A8}"/>
              </a:ext>
            </a:extLst>
          </p:cNvPr>
          <p:cNvSpPr txBox="1"/>
          <p:nvPr/>
        </p:nvSpPr>
        <p:spPr>
          <a:xfrm>
            <a:off x="584200" y="1282700"/>
            <a:ext cx="2044700" cy="1333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7500" b="0" i="0" u="none" strike="noStrike" dirty="0">
                <a:solidFill>
                  <a:srgbClr val="00CFF8">
                    <a:alpha val="50196"/>
                  </a:srgbClr>
                </a:solidFill>
                <a:latin typeface="Pretendard ExtraBold"/>
              </a:rPr>
              <a:t>1.0</a:t>
            </a: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B77271A2-AF10-BD1E-ED26-6B2104DC2E3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-330200" y="850900"/>
            <a:ext cx="19380200" cy="254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C3F1426C-4655-5927-0E2A-414678718D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52900" y="393700"/>
            <a:ext cx="1041400" cy="1778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012F02C-03A2-B5F4-68CB-3C7F6E9A9F5C}"/>
              </a:ext>
            </a:extLst>
          </p:cNvPr>
          <p:cNvSpPr txBox="1"/>
          <p:nvPr/>
        </p:nvSpPr>
        <p:spPr>
          <a:xfrm>
            <a:off x="8771141" y="190212"/>
            <a:ext cx="11576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rgbClr val="595959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0418</a:t>
            </a:r>
            <a:endParaRPr lang="ko-KR" altLang="en-US" sz="3200" dirty="0">
              <a:solidFill>
                <a:srgbClr val="595959"/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D8C2F94-2C98-2F06-BCE6-BDE6BAAF6F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6930" y="2995930"/>
            <a:ext cx="16200000" cy="5411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8841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35D5781-FC0D-2BD9-FCDC-E1331AB00A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5D2F05E2-C10A-FC0F-0708-717BE656C2CF}"/>
              </a:ext>
            </a:extLst>
          </p:cNvPr>
          <p:cNvSpPr txBox="1"/>
          <p:nvPr/>
        </p:nvSpPr>
        <p:spPr>
          <a:xfrm>
            <a:off x="584200" y="1282700"/>
            <a:ext cx="2044700" cy="1333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7500" b="0" i="0" u="none" strike="noStrike" dirty="0">
                <a:solidFill>
                  <a:srgbClr val="00CFF8">
                    <a:alpha val="50196"/>
                  </a:srgbClr>
                </a:solidFill>
                <a:latin typeface="Pretendard ExtraBold"/>
              </a:rPr>
              <a:t>1.0</a:t>
            </a: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FDC993A7-B47F-C535-805E-16A1E182FF8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-330200" y="850900"/>
            <a:ext cx="19380200" cy="254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DC5D1CAC-5051-2BEE-89D3-22A7085A05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52900" y="393700"/>
            <a:ext cx="1041400" cy="1778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F631459-5CD5-5203-3ABA-72B76F1DAB75}"/>
              </a:ext>
            </a:extLst>
          </p:cNvPr>
          <p:cNvSpPr txBox="1"/>
          <p:nvPr/>
        </p:nvSpPr>
        <p:spPr>
          <a:xfrm>
            <a:off x="8771141" y="190212"/>
            <a:ext cx="12073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rgbClr val="595959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0502</a:t>
            </a:r>
            <a:endParaRPr lang="ko-KR" altLang="en-US" sz="3200" dirty="0">
              <a:solidFill>
                <a:srgbClr val="595959"/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0BD5832-A14D-7D52-B3FD-2894DB5DEF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8991" y="1155700"/>
            <a:ext cx="8481818" cy="862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1740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09647F4-AF84-FF96-6544-B8F0B7BBF3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B39DBFD1-5AF7-B100-4F77-F40D4D7803A0}"/>
              </a:ext>
            </a:extLst>
          </p:cNvPr>
          <p:cNvSpPr txBox="1"/>
          <p:nvPr/>
        </p:nvSpPr>
        <p:spPr>
          <a:xfrm>
            <a:off x="584200" y="1282700"/>
            <a:ext cx="2044700" cy="1333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7500" b="0" i="0" u="none" strike="noStrike" dirty="0">
                <a:solidFill>
                  <a:srgbClr val="00CFF8">
                    <a:alpha val="50196"/>
                  </a:srgbClr>
                </a:solidFill>
                <a:latin typeface="Pretendard ExtraBold"/>
              </a:rPr>
              <a:t>1.0</a:t>
            </a: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73687CE7-F416-D41F-468A-9F212770EDF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-330200" y="850900"/>
            <a:ext cx="19380200" cy="254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40858638-5F70-5542-86F9-660A868D53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52900" y="393700"/>
            <a:ext cx="1041400" cy="1778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69AD57A-D6F1-0528-AF28-29E8C5830D94}"/>
              </a:ext>
            </a:extLst>
          </p:cNvPr>
          <p:cNvSpPr txBox="1"/>
          <p:nvPr/>
        </p:nvSpPr>
        <p:spPr>
          <a:xfrm>
            <a:off x="8771141" y="190212"/>
            <a:ext cx="12073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rgbClr val="595959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0502</a:t>
            </a:r>
            <a:endParaRPr lang="ko-KR" altLang="en-US" sz="3200" dirty="0">
              <a:solidFill>
                <a:srgbClr val="595959"/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F5D3A5A-B89C-796E-F1D0-AF5EA24E2F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5500" y="2705100"/>
            <a:ext cx="16200000" cy="6102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65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810189A-B8D5-666A-1D6D-0A392AFF0E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7C41A60D-249F-D1F3-B250-CA4D2CB68EE0}"/>
              </a:ext>
            </a:extLst>
          </p:cNvPr>
          <p:cNvSpPr txBox="1"/>
          <p:nvPr/>
        </p:nvSpPr>
        <p:spPr>
          <a:xfrm>
            <a:off x="584200" y="1282700"/>
            <a:ext cx="2044700" cy="1333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7500" b="0" i="0" u="none" strike="noStrike" dirty="0">
                <a:solidFill>
                  <a:srgbClr val="00CFF8">
                    <a:alpha val="50196"/>
                  </a:srgbClr>
                </a:solidFill>
                <a:latin typeface="Pretendard ExtraBold"/>
              </a:rPr>
              <a:t>1.5</a:t>
            </a: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10FD16BD-CF65-DC93-BD23-E3A23C5AFA2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-330200" y="850900"/>
            <a:ext cx="19380200" cy="254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9169379A-0746-5145-1307-542E02E7C7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52900" y="393700"/>
            <a:ext cx="1041400" cy="1778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E87BEFF-8845-78BD-6AAD-4BBDC86311C8}"/>
              </a:ext>
            </a:extLst>
          </p:cNvPr>
          <p:cNvSpPr txBox="1"/>
          <p:nvPr/>
        </p:nvSpPr>
        <p:spPr>
          <a:xfrm>
            <a:off x="8771141" y="190212"/>
            <a:ext cx="12202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rgbClr val="595959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0509</a:t>
            </a:r>
            <a:endParaRPr lang="ko-KR" altLang="en-US" sz="3200" dirty="0">
              <a:solidFill>
                <a:srgbClr val="595959"/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EBC3885-4E29-865E-D424-1D4B8AC4E5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0820" y="1155700"/>
            <a:ext cx="9080848" cy="852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4099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-330200" y="850900"/>
            <a:ext cx="193802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52900" y="393700"/>
            <a:ext cx="1041400" cy="1778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32558A5-84F1-03A0-B295-B8C8EADB4C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0233" y="1252983"/>
            <a:ext cx="11879333" cy="8183117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82588F7-FC16-5F88-FF77-C02779D6B9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C156ACD3-24C7-FA10-83AE-4A5BE3E85CFF}"/>
              </a:ext>
            </a:extLst>
          </p:cNvPr>
          <p:cNvSpPr txBox="1"/>
          <p:nvPr/>
        </p:nvSpPr>
        <p:spPr>
          <a:xfrm>
            <a:off x="584200" y="1282700"/>
            <a:ext cx="2044700" cy="1333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7500" b="0" i="0" u="none" strike="noStrike" dirty="0">
                <a:solidFill>
                  <a:srgbClr val="00CFF8">
                    <a:alpha val="50196"/>
                  </a:srgbClr>
                </a:solidFill>
                <a:latin typeface="Pretendard ExtraBold"/>
              </a:rPr>
              <a:t>1.5</a:t>
            </a: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A2FC4292-BAA0-6467-6CAD-3E81F5320D3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-330200" y="850900"/>
            <a:ext cx="19380200" cy="254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F3616907-7236-C9D3-5287-AB1300519F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52900" y="393700"/>
            <a:ext cx="1041400" cy="1778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DCF227E-FCDB-DCEE-F362-B20E0C98E6E0}"/>
              </a:ext>
            </a:extLst>
          </p:cNvPr>
          <p:cNvSpPr txBox="1"/>
          <p:nvPr/>
        </p:nvSpPr>
        <p:spPr>
          <a:xfrm>
            <a:off x="8771141" y="190212"/>
            <a:ext cx="12202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rgbClr val="595959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0509</a:t>
            </a:r>
            <a:endParaRPr lang="ko-KR" altLang="en-US" sz="3200" dirty="0">
              <a:solidFill>
                <a:srgbClr val="595959"/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FC02C42-BC28-C020-C48A-BD01FD6DC0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120" y="2650490"/>
            <a:ext cx="16200000" cy="6972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6013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8B39F87-051A-0294-7CEC-8077004317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B76DA1CD-60A3-563E-BD80-451580773D0F}"/>
              </a:ext>
            </a:extLst>
          </p:cNvPr>
          <p:cNvSpPr txBox="1"/>
          <p:nvPr/>
        </p:nvSpPr>
        <p:spPr>
          <a:xfrm>
            <a:off x="584200" y="1282700"/>
            <a:ext cx="2044700" cy="1333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7500" b="0" i="0" u="none" strike="noStrike" dirty="0">
                <a:solidFill>
                  <a:srgbClr val="00CFF8">
                    <a:alpha val="50196"/>
                  </a:srgbClr>
                </a:solidFill>
                <a:latin typeface="Pretendard ExtraBold"/>
              </a:rPr>
              <a:t>1.5</a:t>
            </a: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F9B394A5-918D-9927-CFBE-66BB22DBB72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-330200" y="850900"/>
            <a:ext cx="19380200" cy="254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064FF3DD-5B33-CAB7-69AD-FBCB4E800C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52900" y="393700"/>
            <a:ext cx="1041400" cy="1778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ECF8FE2-035E-E4ED-A573-139F89DE7918}"/>
              </a:ext>
            </a:extLst>
          </p:cNvPr>
          <p:cNvSpPr txBox="1"/>
          <p:nvPr/>
        </p:nvSpPr>
        <p:spPr>
          <a:xfrm>
            <a:off x="8771141" y="190212"/>
            <a:ext cx="11464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rgbClr val="595959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0516</a:t>
            </a:r>
            <a:endParaRPr lang="ko-KR" altLang="en-US" sz="3200" dirty="0">
              <a:solidFill>
                <a:srgbClr val="595959"/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4E38DC9-F613-B54D-FDC5-6DD8F5F253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1634" y="1027173"/>
            <a:ext cx="7965482" cy="892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0765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671DA20-B3C7-6195-AFAB-14132DAA71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1521A5B2-BD9D-CF34-CCF6-3FEE12A73A18}"/>
              </a:ext>
            </a:extLst>
          </p:cNvPr>
          <p:cNvSpPr txBox="1"/>
          <p:nvPr/>
        </p:nvSpPr>
        <p:spPr>
          <a:xfrm>
            <a:off x="584200" y="1282700"/>
            <a:ext cx="2044700" cy="1333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7500" b="0" i="0" u="none" strike="noStrike" dirty="0">
                <a:solidFill>
                  <a:srgbClr val="00CFF8">
                    <a:alpha val="50196"/>
                  </a:srgbClr>
                </a:solidFill>
                <a:latin typeface="Pretendard ExtraBold"/>
              </a:rPr>
              <a:t>1.5</a:t>
            </a: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214FFF57-9166-81D8-743A-D1BC0476C00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-330200" y="850900"/>
            <a:ext cx="19380200" cy="254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E73A50A7-C9B1-6203-6770-90819082F7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52900" y="393700"/>
            <a:ext cx="1041400" cy="1778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49AC255-1334-CF33-E968-86E89CCF85FB}"/>
              </a:ext>
            </a:extLst>
          </p:cNvPr>
          <p:cNvSpPr txBox="1"/>
          <p:nvPr/>
        </p:nvSpPr>
        <p:spPr>
          <a:xfrm>
            <a:off x="8771141" y="190212"/>
            <a:ext cx="11464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rgbClr val="595959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0516</a:t>
            </a:r>
            <a:endParaRPr lang="ko-KR" altLang="en-US" sz="3200" dirty="0">
              <a:solidFill>
                <a:srgbClr val="595959"/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4ECED7F-7C04-9031-1274-0678CEA503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9350" y="1485900"/>
            <a:ext cx="14361100" cy="8096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0940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DCB11DB-FD61-E5EF-AFBB-B578432049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CBBCE8F4-6CC6-2C0B-654F-28695F11A6E7}"/>
              </a:ext>
            </a:extLst>
          </p:cNvPr>
          <p:cNvSpPr txBox="1"/>
          <p:nvPr/>
        </p:nvSpPr>
        <p:spPr>
          <a:xfrm>
            <a:off x="584200" y="1282700"/>
            <a:ext cx="2044700" cy="1333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7500" b="0" i="0" u="none" strike="noStrike" dirty="0">
                <a:solidFill>
                  <a:srgbClr val="00CFF8">
                    <a:alpha val="50196"/>
                  </a:srgbClr>
                </a:solidFill>
                <a:latin typeface="Pretendard ExtraBold"/>
              </a:rPr>
              <a:t>1.5</a:t>
            </a: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AF06E0D8-6934-3005-05DE-F5CCD9ECD28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-330200" y="850900"/>
            <a:ext cx="19380200" cy="254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2AC71AD-FD3D-5006-B511-C9E1C73F3D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52900" y="393700"/>
            <a:ext cx="1041400" cy="1778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8133171-A066-3347-6A82-BF532EAE4651}"/>
              </a:ext>
            </a:extLst>
          </p:cNvPr>
          <p:cNvSpPr txBox="1"/>
          <p:nvPr/>
        </p:nvSpPr>
        <p:spPr>
          <a:xfrm>
            <a:off x="8771141" y="190212"/>
            <a:ext cx="12057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rgbClr val="595959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0523</a:t>
            </a:r>
            <a:endParaRPr lang="ko-KR" altLang="en-US" sz="3200" dirty="0">
              <a:solidFill>
                <a:srgbClr val="595959"/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A5B2CC6-69E5-829E-3057-7C5EDF5EA1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1500" y="1371600"/>
            <a:ext cx="8736800" cy="842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3581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123B77A-939B-8099-27D1-7B81203C26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FAAF1621-E34F-27D6-9C55-4867BCBEC7B0}"/>
              </a:ext>
            </a:extLst>
          </p:cNvPr>
          <p:cNvSpPr txBox="1"/>
          <p:nvPr/>
        </p:nvSpPr>
        <p:spPr>
          <a:xfrm>
            <a:off x="584200" y="1282700"/>
            <a:ext cx="2044700" cy="1333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7500" b="0" i="0" u="none" strike="noStrike" dirty="0">
                <a:solidFill>
                  <a:srgbClr val="00CFF8">
                    <a:alpha val="50196"/>
                  </a:srgbClr>
                </a:solidFill>
                <a:latin typeface="Pretendard ExtraBold"/>
              </a:rPr>
              <a:t>1.5</a:t>
            </a: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CB177E09-1ACD-4C9B-2ECD-8A307FDD0F2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-330200" y="850900"/>
            <a:ext cx="19380200" cy="254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2C9BDB2-821C-F31F-E371-14C6824CDB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52900" y="393700"/>
            <a:ext cx="1041400" cy="1778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D0F01C8-3134-109D-6A05-0BCC253F9AF9}"/>
              </a:ext>
            </a:extLst>
          </p:cNvPr>
          <p:cNvSpPr txBox="1"/>
          <p:nvPr/>
        </p:nvSpPr>
        <p:spPr>
          <a:xfrm>
            <a:off x="8771141" y="190212"/>
            <a:ext cx="12057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rgbClr val="595959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0523</a:t>
            </a:r>
            <a:endParaRPr lang="ko-KR" altLang="en-US" sz="3200" dirty="0">
              <a:solidFill>
                <a:srgbClr val="595959"/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ED7F98C-7BA8-FC0A-6463-77F0D6EBB9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4000" y="3022600"/>
            <a:ext cx="16200000" cy="3968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3474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537359D-09FB-2AB1-864F-293DD3B89B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>
            <a:extLst>
              <a:ext uri="{FF2B5EF4-FFF2-40B4-BE49-F238E27FC236}">
                <a16:creationId xmlns:a16="http://schemas.microsoft.com/office/drawing/2014/main" id="{893B2A6D-D88D-7532-07A6-645990128C1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-330200" y="850900"/>
            <a:ext cx="19380200" cy="254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35B468E7-719C-DDE1-BF0F-E520EF282B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52900" y="393700"/>
            <a:ext cx="1041400" cy="177800"/>
          </a:xfrm>
          <a:prstGeom prst="rect">
            <a:avLst/>
          </a:prstGeom>
        </p:spPr>
      </p:pic>
      <p:sp>
        <p:nvSpPr>
          <p:cNvPr id="5" name="TextBox 2">
            <a:extLst>
              <a:ext uri="{FF2B5EF4-FFF2-40B4-BE49-F238E27FC236}">
                <a16:creationId xmlns:a16="http://schemas.microsoft.com/office/drawing/2014/main" id="{F26067FE-0F86-8A07-32CD-CFC5BEFDF148}"/>
              </a:ext>
            </a:extLst>
          </p:cNvPr>
          <p:cNvSpPr txBox="1"/>
          <p:nvPr/>
        </p:nvSpPr>
        <p:spPr>
          <a:xfrm>
            <a:off x="4687015" y="2628900"/>
            <a:ext cx="8913970" cy="3810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6600" b="0" i="0" u="none" strike="noStrike" dirty="0">
                <a:solidFill>
                  <a:srgbClr val="595959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    </a:t>
            </a:r>
            <a:r>
              <a:rPr lang="ko-KR" altLang="en-US" sz="6600" b="0" i="0" u="none" strike="noStrike" dirty="0">
                <a:solidFill>
                  <a:srgbClr val="595959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늦게 업로드 </a:t>
            </a:r>
            <a:r>
              <a:rPr lang="en-US" altLang="ko-KR" sz="6600" b="0" i="0" u="none" strike="noStrike" dirty="0">
                <a:solidFill>
                  <a:srgbClr val="595959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:7</a:t>
            </a:r>
            <a:endParaRPr lang="en-US" altLang="ko-KR" sz="6600" dirty="0">
              <a:solidFill>
                <a:srgbClr val="595959"/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  <a:p>
            <a:pPr lvl="0" algn="ctr">
              <a:lnSpc>
                <a:spcPct val="99600"/>
              </a:lnSpc>
            </a:pPr>
            <a:r>
              <a:rPr lang="ko-KR" altLang="en-US" sz="6600" b="0" i="0" u="none" strike="noStrike" dirty="0">
                <a:solidFill>
                  <a:srgbClr val="595959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시간 내 업로드 </a:t>
            </a:r>
            <a:r>
              <a:rPr lang="en-US" altLang="ko-KR" sz="6600" b="0" i="0" u="none" strike="noStrike" dirty="0">
                <a:solidFill>
                  <a:srgbClr val="595959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: 4</a:t>
            </a:r>
          </a:p>
          <a:p>
            <a:pPr lvl="0" algn="ctr">
              <a:lnSpc>
                <a:spcPct val="99600"/>
              </a:lnSpc>
            </a:pPr>
            <a:r>
              <a:rPr lang="en-US" sz="6600" dirty="0">
                <a:solidFill>
                  <a:srgbClr val="595959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15 – (0.5X7) = 11.5</a:t>
            </a:r>
          </a:p>
        </p:txBody>
      </p:sp>
      <p:sp>
        <p:nvSpPr>
          <p:cNvPr id="8" name="TextBox 2">
            <a:extLst>
              <a:ext uri="{FF2B5EF4-FFF2-40B4-BE49-F238E27FC236}">
                <a16:creationId xmlns:a16="http://schemas.microsoft.com/office/drawing/2014/main" id="{3E1419E4-7E5F-6E82-FDD8-7F91D1563FDF}"/>
              </a:ext>
            </a:extLst>
          </p:cNvPr>
          <p:cNvSpPr txBox="1"/>
          <p:nvPr/>
        </p:nvSpPr>
        <p:spPr>
          <a:xfrm>
            <a:off x="8121650" y="5448300"/>
            <a:ext cx="2044700" cy="1333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endParaRPr lang="en-US" sz="7500" b="0" i="0" u="none" strike="noStrike" dirty="0">
              <a:solidFill>
                <a:srgbClr val="00CFF8">
                  <a:alpha val="50196"/>
                </a:srgbClr>
              </a:solidFill>
              <a:latin typeface="Pretendard ExtraBold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B563DAF-176D-8C2C-F685-D9A54ED51E20}"/>
              </a:ext>
            </a:extLst>
          </p:cNvPr>
          <p:cNvSpPr txBox="1"/>
          <p:nvPr/>
        </p:nvSpPr>
        <p:spPr>
          <a:xfrm>
            <a:off x="6286500" y="185440"/>
            <a:ext cx="5715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800" dirty="0">
                <a:latin typeface="Pretendard SemiBold" panose="020B0600000101010101" charset="-127"/>
                <a:ea typeface="Pretendard SemiBold" panose="020B0600000101010101" charset="-127"/>
              </a:rPr>
              <a:t>https://github.com/MONBRUNO</a:t>
            </a:r>
            <a:endParaRPr lang="ko-KR" altLang="en-US" sz="2800" dirty="0"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sp>
        <p:nvSpPr>
          <p:cNvPr id="13" name="TextBox 2">
            <a:extLst>
              <a:ext uri="{FF2B5EF4-FFF2-40B4-BE49-F238E27FC236}">
                <a16:creationId xmlns:a16="http://schemas.microsoft.com/office/drawing/2014/main" id="{7ABE5A37-8D48-8387-49BB-12DA793E4510}"/>
              </a:ext>
            </a:extLst>
          </p:cNvPr>
          <p:cNvSpPr txBox="1"/>
          <p:nvPr/>
        </p:nvSpPr>
        <p:spPr>
          <a:xfrm>
            <a:off x="7972425" y="7353300"/>
            <a:ext cx="2774950" cy="1333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7500" b="0" i="0" u="none" strike="noStrike" dirty="0">
                <a:solidFill>
                  <a:srgbClr val="00CFF8">
                    <a:alpha val="50196"/>
                  </a:srgbClr>
                </a:solidFill>
                <a:latin typeface="Pretendard ExtraBold"/>
              </a:rPr>
              <a:t>11.5</a:t>
            </a:r>
            <a:r>
              <a:rPr lang="ko-KR" altLang="en-US" sz="7500" b="0" i="0" u="none" strike="noStrike" dirty="0">
                <a:solidFill>
                  <a:srgbClr val="00CFF8">
                    <a:alpha val="50196"/>
                  </a:srgbClr>
                </a:solidFill>
                <a:latin typeface="Pretendard SemiBold" panose="020B0600000101010101" charset="-127"/>
                <a:ea typeface="Pretendard SemiBold" panose="020B0600000101010101" charset="-127"/>
              </a:rPr>
              <a:t>점</a:t>
            </a:r>
            <a:endParaRPr lang="en-US" sz="7500" b="0" i="0" u="none" strike="noStrike" dirty="0">
              <a:solidFill>
                <a:srgbClr val="00CFF8">
                  <a:alpha val="50196"/>
                </a:srgbClr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54673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71F25E5-CDF8-C804-E643-9F67EE42D7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BAA17F9A-4909-A8B2-261F-259B44DBD301}"/>
              </a:ext>
            </a:extLst>
          </p:cNvPr>
          <p:cNvSpPr txBox="1"/>
          <p:nvPr/>
        </p:nvSpPr>
        <p:spPr>
          <a:xfrm>
            <a:off x="584200" y="1282700"/>
            <a:ext cx="2044700" cy="1333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7500" dirty="0">
                <a:solidFill>
                  <a:srgbClr val="00CFF8">
                    <a:alpha val="50196"/>
                  </a:srgbClr>
                </a:solidFill>
                <a:latin typeface="Pretendard ExtraBold"/>
              </a:rPr>
              <a:t>1.0</a:t>
            </a:r>
            <a:endParaRPr lang="en-US" sz="7500" b="0" i="0" u="none" strike="noStrike" dirty="0">
              <a:solidFill>
                <a:srgbClr val="00CFF8">
                  <a:alpha val="50196"/>
                </a:srgbClr>
              </a:solidFill>
              <a:latin typeface="Pretendard ExtraBold"/>
            </a:endParaRP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65A865D4-B87C-B54F-6E17-EB84968C2F7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-330200" y="850900"/>
            <a:ext cx="19380200" cy="254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7C600CF8-4F6E-A2EB-3774-D8A1D271F1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52900" y="393700"/>
            <a:ext cx="1041400" cy="1778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A5B8CBF-BE04-CA9F-E384-C42269E58141}"/>
              </a:ext>
            </a:extLst>
          </p:cNvPr>
          <p:cNvSpPr txBox="1"/>
          <p:nvPr/>
        </p:nvSpPr>
        <p:spPr>
          <a:xfrm>
            <a:off x="8544316" y="220204"/>
            <a:ext cx="11993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rgbClr val="595959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0307</a:t>
            </a:r>
            <a:endParaRPr lang="ko-KR" altLang="en-US" sz="3200" dirty="0">
              <a:solidFill>
                <a:srgbClr val="595959"/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F175868-3427-C533-EF39-A27DA957EB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2783" y="2171700"/>
            <a:ext cx="14401800" cy="6304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2077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06EB25E-C35F-A3D9-0B45-E3D38153F3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26647E0E-AD6F-D0DD-7DA2-9187AF67A6FB}"/>
              </a:ext>
            </a:extLst>
          </p:cNvPr>
          <p:cNvSpPr txBox="1"/>
          <p:nvPr/>
        </p:nvSpPr>
        <p:spPr>
          <a:xfrm>
            <a:off x="584200" y="1282700"/>
            <a:ext cx="2044700" cy="1333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7500" dirty="0">
                <a:solidFill>
                  <a:srgbClr val="00CFF8">
                    <a:alpha val="50196"/>
                  </a:srgbClr>
                </a:solidFill>
                <a:latin typeface="Pretendard ExtraBold"/>
              </a:rPr>
              <a:t>1.0</a:t>
            </a:r>
            <a:endParaRPr lang="en-US" sz="7500" b="0" i="0" u="none" strike="noStrike" dirty="0">
              <a:solidFill>
                <a:srgbClr val="00CFF8">
                  <a:alpha val="50196"/>
                </a:srgbClr>
              </a:solidFill>
              <a:latin typeface="Pretendard ExtraBold"/>
            </a:endParaRP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CA550A98-2852-3157-A79B-39B6855DB8C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-330200" y="850900"/>
            <a:ext cx="19380200" cy="254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C3C1883D-0EF8-5825-59DF-6379E2C6A3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52900" y="393700"/>
            <a:ext cx="1041400" cy="1778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E843E1B-58C5-1687-785E-7F3660E753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200" y="2708041"/>
            <a:ext cx="16200000" cy="4978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E3CE5C9-0093-C943-4795-6D13795303F4}"/>
              </a:ext>
            </a:extLst>
          </p:cNvPr>
          <p:cNvSpPr txBox="1"/>
          <p:nvPr/>
        </p:nvSpPr>
        <p:spPr>
          <a:xfrm>
            <a:off x="8544316" y="220204"/>
            <a:ext cx="11993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rgbClr val="595959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0307</a:t>
            </a:r>
            <a:endParaRPr lang="ko-KR" altLang="en-US" sz="3200" dirty="0">
              <a:solidFill>
                <a:srgbClr val="595959"/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998641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96E7635-F1BE-5E15-91E3-AA7FB0C867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B69490BE-F058-B003-0BBC-E89F2DE12FD6}"/>
              </a:ext>
            </a:extLst>
          </p:cNvPr>
          <p:cNvSpPr txBox="1"/>
          <p:nvPr/>
        </p:nvSpPr>
        <p:spPr>
          <a:xfrm>
            <a:off x="584200" y="1282700"/>
            <a:ext cx="2044700" cy="1333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7500" b="0" i="0" u="none" strike="noStrike" dirty="0">
                <a:solidFill>
                  <a:srgbClr val="00CFF8">
                    <a:alpha val="50196"/>
                  </a:srgbClr>
                </a:solidFill>
                <a:latin typeface="Pretendard ExtraBold"/>
              </a:rPr>
              <a:t>1.0</a:t>
            </a: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1E326B28-9115-9F53-6E05-A28FE2612CA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-330200" y="850900"/>
            <a:ext cx="19380200" cy="254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B43A7635-BE60-927C-3CEF-BEE57A0682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52900" y="393700"/>
            <a:ext cx="1041400" cy="1778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C8DE2AD-31FA-6F02-3CB0-AABF2B9DE3F2}"/>
              </a:ext>
            </a:extLst>
          </p:cNvPr>
          <p:cNvSpPr txBox="1"/>
          <p:nvPr/>
        </p:nvSpPr>
        <p:spPr>
          <a:xfrm>
            <a:off x="8565155" y="236628"/>
            <a:ext cx="11576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rgbClr val="595959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0314</a:t>
            </a:r>
            <a:endParaRPr lang="ko-KR" altLang="en-US" sz="3200" dirty="0">
              <a:solidFill>
                <a:srgbClr val="595959"/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948EEBE-7684-31F4-E385-5189598BEA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1090" y="1172029"/>
            <a:ext cx="9845819" cy="855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2408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B02C85D-76A3-861C-D5A4-9ECB078AAD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CB0381E4-553A-84A8-1493-197F275B6D99}"/>
              </a:ext>
            </a:extLst>
          </p:cNvPr>
          <p:cNvSpPr txBox="1"/>
          <p:nvPr/>
        </p:nvSpPr>
        <p:spPr>
          <a:xfrm>
            <a:off x="584200" y="1282700"/>
            <a:ext cx="2044700" cy="1333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7500" b="0" i="0" u="none" strike="noStrike" dirty="0">
                <a:solidFill>
                  <a:srgbClr val="00CFF8">
                    <a:alpha val="50196"/>
                  </a:srgbClr>
                </a:solidFill>
                <a:latin typeface="Pretendard ExtraBold"/>
              </a:rPr>
              <a:t>1.0</a:t>
            </a: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6467A05B-C931-1EBA-FFEB-D90B68FC213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-330200" y="850900"/>
            <a:ext cx="19380200" cy="254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13E490B-E022-8AE6-59C1-0DB8ABADC2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52900" y="393700"/>
            <a:ext cx="1041400" cy="1778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9EC4A88-5951-3BAF-7A20-7333968F1731}"/>
              </a:ext>
            </a:extLst>
          </p:cNvPr>
          <p:cNvSpPr txBox="1"/>
          <p:nvPr/>
        </p:nvSpPr>
        <p:spPr>
          <a:xfrm>
            <a:off x="8565155" y="236628"/>
            <a:ext cx="11576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rgbClr val="595959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0314</a:t>
            </a:r>
            <a:endParaRPr lang="ko-KR" altLang="en-US" sz="3200" dirty="0">
              <a:solidFill>
                <a:srgbClr val="595959"/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64E6629-1783-0333-424C-7C10D9FE9F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9637" y="2745550"/>
            <a:ext cx="16200000" cy="5031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2098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9D50180-844D-B242-E2C2-1AC7E2CBEF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67F62224-0352-1B07-2FB1-DF62E362CAAF}"/>
              </a:ext>
            </a:extLst>
          </p:cNvPr>
          <p:cNvSpPr txBox="1"/>
          <p:nvPr/>
        </p:nvSpPr>
        <p:spPr>
          <a:xfrm>
            <a:off x="584200" y="1282700"/>
            <a:ext cx="2044700" cy="1333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7500" dirty="0">
                <a:solidFill>
                  <a:srgbClr val="00CFF8">
                    <a:alpha val="50196"/>
                  </a:srgbClr>
                </a:solidFill>
                <a:latin typeface="Pretendard ExtraBold"/>
              </a:rPr>
              <a:t>1.0</a:t>
            </a:r>
            <a:endParaRPr lang="en-US" sz="7500" b="0" i="0" u="none" strike="noStrike" dirty="0">
              <a:solidFill>
                <a:srgbClr val="00CFF8">
                  <a:alpha val="50196"/>
                </a:srgbClr>
              </a:solidFill>
              <a:latin typeface="Pretendard ExtraBold"/>
            </a:endParaRP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1301268A-6762-028C-8E7C-B35DD9D18B0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-330200" y="850900"/>
            <a:ext cx="19380200" cy="254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73CF356-F99D-00B0-55FA-6FACA2FD9A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52900" y="393700"/>
            <a:ext cx="1041400" cy="1778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8953DA6-6DEA-9B7D-71BC-33489C752554}"/>
              </a:ext>
            </a:extLst>
          </p:cNvPr>
          <p:cNvSpPr txBox="1"/>
          <p:nvPr/>
        </p:nvSpPr>
        <p:spPr>
          <a:xfrm>
            <a:off x="8771141" y="190212"/>
            <a:ext cx="1140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rgbClr val="595959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0321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6A38A26-1F9A-63E6-2DA7-D3C152D70C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3103" y="1345503"/>
            <a:ext cx="9993593" cy="8446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8611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4438925-F2B2-1B06-10C2-CF0C2B95DC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1BCD1E9A-5935-636F-A23C-592669F24E95}"/>
              </a:ext>
            </a:extLst>
          </p:cNvPr>
          <p:cNvSpPr txBox="1"/>
          <p:nvPr/>
        </p:nvSpPr>
        <p:spPr>
          <a:xfrm>
            <a:off x="584200" y="1282700"/>
            <a:ext cx="2044700" cy="1333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7500" dirty="0">
                <a:solidFill>
                  <a:srgbClr val="00CFF8">
                    <a:alpha val="50196"/>
                  </a:srgbClr>
                </a:solidFill>
                <a:latin typeface="Pretendard ExtraBold"/>
              </a:rPr>
              <a:t>1.0</a:t>
            </a:r>
            <a:endParaRPr lang="en-US" sz="7500" b="0" i="0" u="none" strike="noStrike" dirty="0">
              <a:solidFill>
                <a:srgbClr val="00CFF8">
                  <a:alpha val="50196"/>
                </a:srgbClr>
              </a:solidFill>
              <a:latin typeface="Pretendard ExtraBold"/>
            </a:endParaRP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A7CCC448-B34F-19CC-7DD3-043E9734149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-330200" y="850900"/>
            <a:ext cx="19380200" cy="254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3B602351-816B-564F-E661-A2230C6127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52900" y="393700"/>
            <a:ext cx="1041400" cy="1778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57A3FA2-2EE5-9D89-2208-2B220CD740AA}"/>
              </a:ext>
            </a:extLst>
          </p:cNvPr>
          <p:cNvSpPr txBox="1"/>
          <p:nvPr/>
        </p:nvSpPr>
        <p:spPr>
          <a:xfrm>
            <a:off x="8771141" y="190212"/>
            <a:ext cx="1140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rgbClr val="595959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0321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F5596AB-8044-30B4-D36A-A2637520CF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9900" y="2688991"/>
            <a:ext cx="16200000" cy="6388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8889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34C19C0-5A3D-DD52-85A4-DBF3B3C6ED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D8A7D369-5096-F540-0182-948C0E982280}"/>
              </a:ext>
            </a:extLst>
          </p:cNvPr>
          <p:cNvSpPr txBox="1"/>
          <p:nvPr/>
        </p:nvSpPr>
        <p:spPr>
          <a:xfrm>
            <a:off x="584200" y="1282700"/>
            <a:ext cx="2044700" cy="1333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7500" b="0" i="0" u="none" strike="noStrike" dirty="0">
                <a:solidFill>
                  <a:srgbClr val="00CFF8">
                    <a:alpha val="50196"/>
                  </a:srgbClr>
                </a:solidFill>
                <a:latin typeface="Pretendard ExtraBold"/>
              </a:rPr>
              <a:t>1.0</a:t>
            </a: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44560298-FDB8-AA58-C684-92C46D1B5C5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-330200" y="850900"/>
            <a:ext cx="19380200" cy="254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9377A931-FFD1-3995-3D9A-E84A6E7DEB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52900" y="393700"/>
            <a:ext cx="1041400" cy="1778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D3D83E0-18B3-A2DE-357C-3CDF2F7A7BBC}"/>
              </a:ext>
            </a:extLst>
          </p:cNvPr>
          <p:cNvSpPr txBox="1"/>
          <p:nvPr/>
        </p:nvSpPr>
        <p:spPr>
          <a:xfrm>
            <a:off x="8771141" y="190212"/>
            <a:ext cx="12121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rgbClr val="595959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0328</a:t>
            </a:r>
            <a:endParaRPr lang="ko-KR" altLang="en-US" sz="3200" dirty="0">
              <a:solidFill>
                <a:srgbClr val="595959"/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470C220-F540-8F3F-7BE1-EF21FA2CA4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2054" y="1150257"/>
            <a:ext cx="10195692" cy="8852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5403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</TotalTime>
  <Words>76</Words>
  <Application>Microsoft Office PowerPoint</Application>
  <PresentationFormat>사용자 지정</PresentationFormat>
  <Paragraphs>53</Paragraphs>
  <Slides>25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0" baseType="lpstr">
      <vt:lpstr>Pretendard ExtraBold</vt:lpstr>
      <vt:lpstr>Arial</vt:lpstr>
      <vt:lpstr>Pretendard SemiBold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류연우</dc:creator>
  <cp:lastModifiedBy>연우 류</cp:lastModifiedBy>
  <cp:revision>6</cp:revision>
  <dcterms:created xsi:type="dcterms:W3CDTF">2006-08-16T00:00:00Z</dcterms:created>
  <dcterms:modified xsi:type="dcterms:W3CDTF">2025-06-12T02:34:58Z</dcterms:modified>
</cp:coreProperties>
</file>